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5"/>
  </p:notesMasterIdLst>
  <p:sldIdLst>
    <p:sldId id="1888" r:id="rId2"/>
    <p:sldId id="1884" r:id="rId3"/>
    <p:sldId id="1890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9"/>
    <p:restoredTop sz="94683"/>
  </p:normalViewPr>
  <p:slideViewPr>
    <p:cSldViewPr snapToGrid="0" snapToObjects="1">
      <p:cViewPr varScale="1">
        <p:scale>
          <a:sx n="197" d="100"/>
          <a:sy n="197" d="100"/>
        </p:scale>
        <p:origin x="34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tiff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8/28/23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8/28/23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54730" y="54865"/>
            <a:ext cx="9089270" cy="4459060"/>
            <a:chOff x="251208" y="228799"/>
            <a:chExt cx="8908688" cy="437046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A09AE9B-E054-4CD8-ADF8-5711442B0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AEA59E-F82E-4A53-9322-28FE73A17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C541DC-29F7-0D5B-CB8B-7D9A4BFB3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86012" y="3080027"/>
              <a:ext cx="2422019" cy="1513762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A68778F-FC13-00C9-6A8D-ABDFAA85F4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2714"/>
            <a:stretch/>
          </p:blipFill>
          <p:spPr>
            <a:xfrm>
              <a:off x="251208" y="3080026"/>
              <a:ext cx="2364809" cy="151924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B4F374A-89FE-021E-6143-FA6B2B18E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06715" y="3080026"/>
              <a:ext cx="2422020" cy="151376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Helvetica" pitchFamily="2" charset="0"/>
                </a:rPr>
                <a:t>b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39554A1-AB4C-C6CA-18E7-85FCC79F26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811" y="2963887"/>
            <a:ext cx="2509088" cy="15681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C8CDB4-02C4-57E2-CD32-B018108CC5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29614" y="2977181"/>
            <a:ext cx="2509088" cy="15681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98CEA2C-29AE-61C6-E34F-5AA2C619DA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05781" y="2962867"/>
            <a:ext cx="2471114" cy="154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79841" y="1152939"/>
            <a:ext cx="8968080" cy="4454399"/>
            <a:chOff x="685800" y="1643626"/>
            <a:chExt cx="7772400" cy="386051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1EA10D1-B3DF-ACDC-CF86-ED7DD9077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5800" y="3638761"/>
              <a:ext cx="7772400" cy="1865376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4879737" y="6128564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015AED87-14B6-4B53-8831-B3E5D32BA533}"/>
              </a:ext>
            </a:extLst>
          </p:cNvPr>
          <p:cNvSpPr txBox="1"/>
          <p:nvPr/>
        </p:nvSpPr>
        <p:spPr>
          <a:xfrm>
            <a:off x="5735289" y="5773841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3A0DFCD-0810-4BD3-A210-33F22075EDB8}"/>
              </a:ext>
            </a:extLst>
          </p:cNvPr>
          <p:cNvSpPr txBox="1"/>
          <p:nvPr/>
        </p:nvSpPr>
        <p:spPr>
          <a:xfrm>
            <a:off x="5739768" y="6128840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Spectrum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R&amp;D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Infrastructure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597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867621" y="2073005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59652" y="2068512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296599" y="2073007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59652" y="1483894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296598" y="1483894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61115" y="943305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61115" y="377335"/>
            <a:ext cx="1164564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>
            <a:off x="3025679" y="2292202"/>
            <a:ext cx="270920" cy="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0"/>
            <a:endCxn id="185" idx="2"/>
          </p:cNvCxnSpPr>
          <p:nvPr/>
        </p:nvCxnSpPr>
        <p:spPr>
          <a:xfrm flipV="1">
            <a:off x="1071819" y="1922288"/>
            <a:ext cx="0" cy="1462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0"/>
            <a:endCxn id="187" idx="2"/>
          </p:cNvCxnSpPr>
          <p:nvPr/>
        </p:nvCxnSpPr>
        <p:spPr>
          <a:xfrm flipH="1" flipV="1">
            <a:off x="3805930" y="1926782"/>
            <a:ext cx="1" cy="146225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0"/>
            <a:endCxn id="206" idx="2"/>
          </p:cNvCxnSpPr>
          <p:nvPr/>
        </p:nvCxnSpPr>
        <p:spPr>
          <a:xfrm rot="16200000" flipV="1">
            <a:off x="2382260" y="879028"/>
            <a:ext cx="125416" cy="3138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54839" y="1483894"/>
            <a:ext cx="117084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 flipV="1">
            <a:off x="3025679" y="1703091"/>
            <a:ext cx="270919" cy="224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583985" y="1703092"/>
            <a:ext cx="270854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0"/>
            <a:endCxn id="191" idx="2"/>
          </p:cNvCxnSpPr>
          <p:nvPr/>
        </p:nvCxnSpPr>
        <p:spPr>
          <a:xfrm flipV="1">
            <a:off x="2440259" y="1345861"/>
            <a:ext cx="6276" cy="13803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2"/>
            <a:endCxn id="318" idx="0"/>
          </p:cNvCxnSpPr>
          <p:nvPr/>
        </p:nvCxnSpPr>
        <p:spPr>
          <a:xfrm rot="16200000" flipH="1">
            <a:off x="2013649" y="5526228"/>
            <a:ext cx="369192" cy="48642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59173" y="5954034"/>
            <a:ext cx="1164564" cy="50689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37841"/>
            <a:ext cx="2108" cy="14308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080921"/>
            <a:ext cx="1168780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40436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40436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40436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97679"/>
            <a:ext cx="1168780" cy="39545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469683"/>
            <a:ext cx="1168780" cy="39545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09" y="1739139"/>
            <a:ext cx="174718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8343" y="797660"/>
            <a:ext cx="147304" cy="1338250"/>
          </a:xfrm>
          <a:prstGeom prst="bentConnector3">
            <a:avLst>
              <a:gd name="adj1" fmla="val 28111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6" y="865138"/>
            <a:ext cx="4215" cy="13254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3" y="1739139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474337"/>
            <a:ext cx="1168780" cy="3880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 flipV="1">
            <a:off x="7271295" y="667410"/>
            <a:ext cx="164220" cy="9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474337"/>
            <a:ext cx="1158283" cy="386606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 flipV="1">
            <a:off x="5926762" y="667410"/>
            <a:ext cx="175753" cy="23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28992" y="4345580"/>
            <a:ext cx="852086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84195" y="4341087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509998" y="4345581"/>
            <a:ext cx="863619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2210" y="4345580"/>
            <a:ext cx="86361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992" y="5115897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2210" y="5115897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2"/>
            <a:endCxn id="119" idx="0"/>
          </p:cNvCxnSpPr>
          <p:nvPr/>
        </p:nvCxnSpPr>
        <p:spPr>
          <a:xfrm rot="16200000" flipH="1">
            <a:off x="1288654" y="4449516"/>
            <a:ext cx="367236" cy="96552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2"/>
            <a:endCxn id="119" idx="0"/>
          </p:cNvCxnSpPr>
          <p:nvPr/>
        </p:nvCxnSpPr>
        <p:spPr>
          <a:xfrm>
            <a:off x="1955035" y="4753154"/>
            <a:ext cx="0" cy="36274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2"/>
            <a:endCxn id="123" idx="0"/>
          </p:cNvCxnSpPr>
          <p:nvPr/>
        </p:nvCxnSpPr>
        <p:spPr>
          <a:xfrm>
            <a:off x="2944020" y="4753154"/>
            <a:ext cx="0" cy="36274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2"/>
            <a:endCxn id="123" idx="0"/>
          </p:cNvCxnSpPr>
          <p:nvPr/>
        </p:nvCxnSpPr>
        <p:spPr>
          <a:xfrm rot="5400000">
            <a:off x="3261543" y="4435631"/>
            <a:ext cx="362743" cy="997788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2"/>
            <a:endCxn id="318" idx="0"/>
          </p:cNvCxnSpPr>
          <p:nvPr/>
        </p:nvCxnSpPr>
        <p:spPr>
          <a:xfrm rot="5400000">
            <a:off x="2508142" y="5518156"/>
            <a:ext cx="369192" cy="50256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90479" y="1735912"/>
            <a:ext cx="267932" cy="209896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3511</TotalTime>
  <Words>134</Words>
  <Application>Microsoft Macintosh PowerPoint</Application>
  <PresentationFormat>On-screen Show (4:3)</PresentationFormat>
  <Paragraphs>55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Times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Bonface Ogutu Osoro</cp:lastModifiedBy>
  <cp:revision>88</cp:revision>
  <dcterms:created xsi:type="dcterms:W3CDTF">2022-06-13T15:17:41Z</dcterms:created>
  <dcterms:modified xsi:type="dcterms:W3CDTF">2023-08-28T15:49:46Z</dcterms:modified>
</cp:coreProperties>
</file>

<file path=docProps/thumbnail.jpeg>
</file>